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8" r:id="rId4"/>
    <p:sldId id="264" r:id="rId5"/>
    <p:sldId id="273" r:id="rId6"/>
    <p:sldId id="269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CCFF"/>
    <a:srgbClr val="33CC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4F132-3E0D-44B2-969C-1BD2067E67B7}" type="datetimeFigureOut">
              <a:rPr lang="sk-SK" smtClean="0"/>
              <a:pPr/>
              <a:t>11. 5. 2020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4BE8F-00FA-4F06-A665-BDD41A32F2F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034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A981-9375-4F8A-B314-A177D32A5FE9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79B0-00FF-44A5-A96F-060F32D653FF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334-1C37-4599-B670-B6B07ECAB703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421-1963-400C-B467-673FD066B866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0F42-8A53-417F-8BB0-F3A549979979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6ACB-9C61-4600-8DF6-D9516A539140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D943-7F36-4C85-A8A4-1923FCFC708B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0709-139E-4989-8576-4D5371FF494C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75E6-CBD2-46A3-8067-CF7D180B9347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326-82B2-4E89-BD24-233C84B3F701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E205-3EAA-4992-8CA3-CA584ABDC797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D7AE-F820-4357-AE77-1E27BEF3ACEA}" type="datetime8">
              <a:rPr lang="sk-SK" smtClean="0"/>
              <a:pPr/>
              <a:t>11. 5. 2020 21:41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b="7429"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14678" y="6243630"/>
            <a:ext cx="3786182" cy="614370"/>
          </a:xfrm>
        </p:spPr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928662" y="1142984"/>
            <a:ext cx="7643867" cy="33701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SČÍTANIE </a:t>
            </a:r>
            <a:endParaRPr lang="sk-SK" sz="53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 Schoolbook" pitchFamily="18" charset="0"/>
            </a:endParaRPr>
          </a:p>
          <a:p>
            <a:pPr algn="ctr"/>
            <a:r>
              <a:rPr lang="sk-SK" sz="53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d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voch dvojciferných čísel bez prechodu cez základ </a:t>
            </a:r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98EB-DA9B-4A76-9649-A00154CC6CE5}" type="datetime8">
              <a:rPr lang="sk-SK" smtClean="0"/>
              <a:pPr/>
              <a:t>11. 5. 2020 21:41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572316" y="2643182"/>
            <a:ext cx="63273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ZOPAKUJME SI!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6F15-7905-4449-86B5-A2AA92B45280}" type="datetime8">
              <a:rPr lang="sk-SK" smtClean="0"/>
              <a:pPr/>
              <a:t>11. 5. 2020 21:41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142976" y="2500306"/>
            <a:ext cx="6643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6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5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Dvojciferné</a:t>
            </a:r>
            <a:r>
              <a:rPr lang="sk-SK" sz="4000" dirty="0" smtClean="0">
                <a:latin typeface="Century Schoolbook" pitchFamily="18" charset="0"/>
              </a:rPr>
              <a:t> číslo má 	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dve</a:t>
            </a:r>
            <a:r>
              <a:rPr lang="sk-SK" sz="4000" dirty="0" smtClean="0">
                <a:latin typeface="Century Schoolbook" pitchFamily="18" charset="0"/>
              </a:rPr>
              <a:t> cifry.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000" dirty="0" smtClean="0">
                <a:latin typeface="Century Schoolbook" pitchFamily="18" charset="0"/>
              </a:rPr>
              <a:t>  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8</a:t>
            </a:r>
            <a:r>
              <a:rPr lang="sk-SK" sz="4000" dirty="0" smtClean="0">
                <a:latin typeface="Century Schoolbook" pitchFamily="18" charset="0"/>
              </a:rPr>
              <a:t>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Jednociferné</a:t>
            </a:r>
            <a:r>
              <a:rPr lang="sk-SK" sz="4000" dirty="0" smtClean="0">
                <a:latin typeface="Century Schoolbook" pitchFamily="18" charset="0"/>
              </a:rPr>
              <a:t> číslo má 	 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jednu</a:t>
            </a:r>
            <a:r>
              <a:rPr lang="sk-SK" sz="4000" dirty="0" smtClean="0">
                <a:latin typeface="Century Schoolbook" pitchFamily="18" charset="0"/>
              </a:rPr>
              <a:t> cifru.</a:t>
            </a:r>
          </a:p>
          <a:p>
            <a:pPr marL="342900" indent="-342900"/>
            <a:endParaRPr lang="sk-SK" sz="4000" dirty="0">
              <a:latin typeface="Century Schoolbook" pitchFamily="18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769F7-A684-4020-BFA2-6CC2FEB956F8}" type="datetime8">
              <a:rPr lang="sk-SK" smtClean="0"/>
              <a:pPr/>
              <a:t>11. 5. 2020 21:41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071538" y="3714752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214546" y="2571744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 34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23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57</a:t>
            </a:r>
            <a:r>
              <a:rPr lang="sk-SK" sz="5400" b="1" dirty="0" smtClean="0"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928926" y="4500570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33CC33"/>
                </a:solidFill>
                <a:latin typeface="Century Schoolbook" pitchFamily="18" charset="0"/>
              </a:rPr>
              <a:t>SČÍTANEC</a:t>
            </a:r>
            <a:endParaRPr lang="sk-SK" sz="4000" dirty="0">
              <a:solidFill>
                <a:srgbClr val="33CC33"/>
              </a:solidFill>
              <a:latin typeface="Century Schoolbook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6072198" y="378619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SÚČET</a:t>
            </a:r>
            <a:endParaRPr lang="sk-SK" sz="4000" dirty="0">
              <a:latin typeface="Century Schoolbook" pitchFamily="18" charset="0"/>
            </a:endParaRPr>
          </a:p>
        </p:txBody>
      </p:sp>
      <p:cxnSp>
        <p:nvCxnSpPr>
          <p:cNvPr id="7" name="Rovná spojnica 6"/>
          <p:cNvCxnSpPr/>
          <p:nvPr/>
        </p:nvCxnSpPr>
        <p:spPr>
          <a:xfrm rot="5400000">
            <a:off x="2214546" y="3286124"/>
            <a:ext cx="500066" cy="5000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>
            <a:endCxn id="5" idx="0"/>
          </p:cNvCxnSpPr>
          <p:nvPr/>
        </p:nvCxnSpPr>
        <p:spPr>
          <a:xfrm rot="5400000">
            <a:off x="3982637" y="3911207"/>
            <a:ext cx="1143008" cy="35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6286512" y="3286124"/>
            <a:ext cx="642942" cy="571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0911A-C359-441C-9932-D4E37620E593}" type="datetime8">
              <a:rPr lang="sk-SK" smtClean="0"/>
              <a:pPr/>
              <a:t>11. 5. 2020 21:41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-58040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8580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sk-SK" b="1" dirty="0" smtClean="0">
                <a:solidFill>
                  <a:srgbClr val="0070C0"/>
                </a:solidFill>
                <a:latin typeface="Century Schoolbook" pitchFamily="18" charset="0"/>
              </a:rPr>
              <a:t>Rozlož si na desiatky a jednotky obe čísla:</a:t>
            </a:r>
          </a:p>
          <a:p>
            <a:pPr marL="742950" indent="-742950"/>
            <a:r>
              <a:rPr lang="sk-SK" sz="2000" b="1" dirty="0" smtClean="0">
                <a:solidFill>
                  <a:srgbClr val="FF0000"/>
                </a:solidFill>
                <a:latin typeface="Century Schoolbook" pitchFamily="18" charset="0"/>
              </a:rPr>
              <a:t>Desiatky sú červené </a:t>
            </a:r>
            <a:r>
              <a:rPr lang="sk-SK" sz="2000" b="1" dirty="0" smtClean="0">
                <a:solidFill>
                  <a:srgbClr val="0070C0"/>
                </a:solidFill>
                <a:latin typeface="Century Schoolbook" pitchFamily="18" charset="0"/>
              </a:rPr>
              <a:t>a </a:t>
            </a:r>
            <a:r>
              <a:rPr lang="sk-SK" sz="2000" b="1" dirty="0" smtClean="0">
                <a:solidFill>
                  <a:srgbClr val="00B050"/>
                </a:solidFill>
                <a:latin typeface="Century Schoolbook" pitchFamily="18" charset="0"/>
              </a:rPr>
              <a:t>jednotky zelené</a:t>
            </a:r>
          </a:p>
          <a:p>
            <a:pPr marL="742950" indent="-742950"/>
            <a:r>
              <a:rPr lang="sk-SK" sz="2000" b="1" dirty="0" smtClean="0">
                <a:latin typeface="Century Schoolbook" pitchFamily="18" charset="0"/>
              </a:rPr>
              <a:t>V pracovnom zošite pracuj podľa postupu .</a:t>
            </a:r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357158" y="2285992"/>
            <a:ext cx="8286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34 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23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  30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20 </a:t>
            </a:r>
            <a:r>
              <a:rPr lang="sk-SK" sz="5400" b="1" dirty="0" smtClean="0">
                <a:latin typeface="Century Schoolbook" pitchFamily="18" charset="0"/>
              </a:rPr>
              <a:t>+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92D050"/>
                </a:solidFill>
                <a:latin typeface="Century Schoolbook" pitchFamily="18" charset="0"/>
              </a:rPr>
              <a:t>4</a:t>
            </a: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		</a:t>
            </a:r>
            <a:r>
              <a:rPr lang="sk-SK" sz="5400" b="1" dirty="0" smtClean="0">
                <a:latin typeface="Century Schoolbook" pitchFamily="18" charset="0"/>
              </a:rPr>
              <a:t>		</a:t>
            </a:r>
            <a:r>
              <a:rPr lang="sk-SK" sz="5400" b="1" dirty="0"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  + </a:t>
            </a:r>
            <a:r>
              <a:rPr lang="sk-SK" sz="5400" b="1" dirty="0" smtClean="0">
                <a:solidFill>
                  <a:srgbClr val="92D050"/>
                </a:solidFill>
                <a:latin typeface="Century Schoolbook" pitchFamily="18" charset="0"/>
              </a:rPr>
              <a:t>3</a:t>
            </a:r>
            <a:r>
              <a:rPr lang="sk-SK" sz="5400" b="1" dirty="0" smtClean="0">
                <a:latin typeface="Century Schoolbook" pitchFamily="18" charset="0"/>
              </a:rPr>
              <a:t> =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50</a:t>
            </a:r>
            <a:r>
              <a:rPr lang="sk-SK" sz="5400" b="1" dirty="0" smtClean="0">
                <a:latin typeface="Century Schoolbook" pitchFamily="18" charset="0"/>
              </a:rPr>
              <a:t> +</a:t>
            </a:r>
            <a:r>
              <a:rPr lang="sk-SK" sz="5400" b="1" dirty="0" smtClean="0">
                <a:solidFill>
                  <a:srgbClr val="92D050"/>
                </a:solidFill>
                <a:latin typeface="Century Schoolbook" pitchFamily="18" charset="0"/>
              </a:rPr>
              <a:t>7</a:t>
            </a:r>
            <a:r>
              <a:rPr lang="sk-SK" sz="5400" b="1" dirty="0" smtClean="0">
                <a:latin typeface="Century Schoolbook" pitchFamily="18" charset="0"/>
              </a:rPr>
              <a:t> 				   = 57		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    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6600"/>
                </a:solidFill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grpSp>
        <p:nvGrpSpPr>
          <p:cNvPr id="11" name="Skupina 10"/>
          <p:cNvGrpSpPr/>
          <p:nvPr/>
        </p:nvGrpSpPr>
        <p:grpSpPr>
          <a:xfrm>
            <a:off x="785786" y="3071810"/>
            <a:ext cx="928694" cy="500066"/>
            <a:chOff x="928662" y="3143248"/>
            <a:chExt cx="928694" cy="500066"/>
          </a:xfrm>
        </p:grpSpPr>
        <p:cxnSp>
          <p:nvCxnSpPr>
            <p:cNvPr id="7" name="Rovná spojnica 6"/>
            <p:cNvCxnSpPr/>
            <p:nvPr/>
          </p:nvCxnSpPr>
          <p:spPr>
            <a:xfrm rot="5400000">
              <a:off x="928662" y="3143248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rot="16200000" flipH="1">
              <a:off x="1393009" y="3178967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bdĺžnik 11"/>
          <p:cNvSpPr/>
          <p:nvPr/>
        </p:nvSpPr>
        <p:spPr>
          <a:xfrm>
            <a:off x="500034" y="3571876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 smtClean="0">
                <a:solidFill>
                  <a:srgbClr val="FF0000"/>
                </a:solidFill>
                <a:latin typeface="Century Schoolbook" pitchFamily="18" charset="0"/>
              </a:rPr>
              <a:t>30</a:t>
            </a:r>
            <a:endParaRPr lang="sk-SK" sz="4100" dirty="0"/>
          </a:p>
        </p:txBody>
      </p:sp>
      <p:sp>
        <p:nvSpPr>
          <p:cNvPr id="13" name="Obdĺžnik 12"/>
          <p:cNvSpPr/>
          <p:nvPr/>
        </p:nvSpPr>
        <p:spPr>
          <a:xfrm>
            <a:off x="1500166" y="3571876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>
                <a:solidFill>
                  <a:srgbClr val="33CC33"/>
                </a:solidFill>
                <a:latin typeface="Century Schoolbook" pitchFamily="18" charset="0"/>
              </a:rPr>
              <a:t>4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6635-B4F0-41ED-9928-190A44163F4E}" type="datetime8">
              <a:rPr lang="sk-SK" smtClean="0"/>
              <a:pPr/>
              <a:t>11. 5. 2020 21:41</a:t>
            </a:fld>
            <a:endParaRPr lang="sk-SK"/>
          </a:p>
        </p:txBody>
      </p:sp>
      <p:grpSp>
        <p:nvGrpSpPr>
          <p:cNvPr id="15" name="Skupina 14"/>
          <p:cNvGrpSpPr/>
          <p:nvPr/>
        </p:nvGrpSpPr>
        <p:grpSpPr>
          <a:xfrm>
            <a:off x="2786856" y="3062274"/>
            <a:ext cx="928694" cy="500066"/>
            <a:chOff x="928662" y="3143248"/>
            <a:chExt cx="928694" cy="500066"/>
          </a:xfrm>
        </p:grpSpPr>
        <p:cxnSp>
          <p:nvCxnSpPr>
            <p:cNvPr id="16" name="Rovná spojnica 15"/>
            <p:cNvCxnSpPr/>
            <p:nvPr/>
          </p:nvCxnSpPr>
          <p:spPr>
            <a:xfrm rot="5400000">
              <a:off x="928662" y="3143248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rot="16200000" flipH="1">
              <a:off x="1393009" y="3178967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Obdĺžnik 17"/>
          <p:cNvSpPr/>
          <p:nvPr/>
        </p:nvSpPr>
        <p:spPr>
          <a:xfrm flipH="1">
            <a:off x="2483765" y="3571876"/>
            <a:ext cx="803153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 smtClean="0">
                <a:solidFill>
                  <a:srgbClr val="FF0000"/>
                </a:solidFill>
                <a:latin typeface="Century Schoolbook" pitchFamily="18" charset="0"/>
              </a:rPr>
              <a:t>20</a:t>
            </a:r>
            <a:endParaRPr lang="sk-SK" sz="4100" dirty="0"/>
          </a:p>
        </p:txBody>
      </p:sp>
      <p:sp>
        <p:nvSpPr>
          <p:cNvPr id="19" name="Obdĺžnik 18"/>
          <p:cNvSpPr/>
          <p:nvPr/>
        </p:nvSpPr>
        <p:spPr>
          <a:xfrm flipH="1">
            <a:off x="3501236" y="3571877"/>
            <a:ext cx="926748" cy="7858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100" b="1" dirty="0">
                <a:solidFill>
                  <a:srgbClr val="92D050"/>
                </a:solidFill>
                <a:latin typeface="Century Schoolbook" pitchFamily="18" charset="0"/>
              </a:rPr>
              <a:t>3</a:t>
            </a:r>
            <a:endParaRPr lang="sk-SK" sz="41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53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2428868"/>
            <a:ext cx="721523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9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KRÁSNY DEŇ!</a:t>
            </a:r>
            <a:endParaRPr lang="sk-SK" sz="9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9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11. 5. 2020 21:41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65</Words>
  <Application>Microsoft Office PowerPoint</Application>
  <PresentationFormat>Prezentácia na obrazovke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učiteľ</cp:lastModifiedBy>
  <cp:revision>73</cp:revision>
  <dcterms:created xsi:type="dcterms:W3CDTF">2020-03-19T10:27:02Z</dcterms:created>
  <dcterms:modified xsi:type="dcterms:W3CDTF">2020-05-11T19:42:24Z</dcterms:modified>
</cp:coreProperties>
</file>